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7"/>
  </p:notesMasterIdLst>
  <p:sldIdLst>
    <p:sldId id="256" r:id="rId2"/>
    <p:sldId id="307" r:id="rId3"/>
    <p:sldId id="257" r:id="rId4"/>
    <p:sldId id="290" r:id="rId5"/>
    <p:sldId id="258" r:id="rId6"/>
    <p:sldId id="260" r:id="rId7"/>
    <p:sldId id="288" r:id="rId8"/>
    <p:sldId id="259" r:id="rId9"/>
    <p:sldId id="310" r:id="rId10"/>
    <p:sldId id="262" r:id="rId11"/>
    <p:sldId id="287" r:id="rId12"/>
    <p:sldId id="289" r:id="rId13"/>
    <p:sldId id="261" r:id="rId14"/>
    <p:sldId id="263" r:id="rId15"/>
    <p:sldId id="264" r:id="rId16"/>
    <p:sldId id="265" r:id="rId17"/>
    <p:sldId id="266" r:id="rId18"/>
    <p:sldId id="270" r:id="rId19"/>
    <p:sldId id="271" r:id="rId20"/>
    <p:sldId id="286" r:id="rId21"/>
    <p:sldId id="281" r:id="rId22"/>
    <p:sldId id="272" r:id="rId23"/>
    <p:sldId id="274" r:id="rId24"/>
    <p:sldId id="282" r:id="rId25"/>
    <p:sldId id="273" r:id="rId26"/>
    <p:sldId id="280" r:id="rId27"/>
    <p:sldId id="267" r:id="rId28"/>
    <p:sldId id="268" r:id="rId29"/>
    <p:sldId id="269" r:id="rId30"/>
    <p:sldId id="283" r:id="rId31"/>
    <p:sldId id="291" r:id="rId32"/>
    <p:sldId id="292" r:id="rId33"/>
    <p:sldId id="293" r:id="rId34"/>
    <p:sldId id="294" r:id="rId35"/>
    <p:sldId id="295" r:id="rId36"/>
    <p:sldId id="303" r:id="rId37"/>
    <p:sldId id="296" r:id="rId38"/>
    <p:sldId id="297" r:id="rId39"/>
    <p:sldId id="304" r:id="rId40"/>
    <p:sldId id="305" r:id="rId41"/>
    <p:sldId id="285" r:id="rId42"/>
    <p:sldId id="275" r:id="rId43"/>
    <p:sldId id="284" r:id="rId44"/>
    <p:sldId id="276" r:id="rId45"/>
    <p:sldId id="298" r:id="rId46"/>
    <p:sldId id="299" r:id="rId47"/>
    <p:sldId id="300" r:id="rId48"/>
    <p:sldId id="301" r:id="rId49"/>
    <p:sldId id="302" r:id="rId50"/>
    <p:sldId id="306" r:id="rId51"/>
    <p:sldId id="308" r:id="rId52"/>
    <p:sldId id="277" r:id="rId53"/>
    <p:sldId id="278" r:id="rId54"/>
    <p:sldId id="279" r:id="rId55"/>
    <p:sldId id="30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0EE86-4D74-4CCF-92E7-C4157C483596}" v="1" dt="2023-10-03T13:29:54.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8" d="100"/>
          <a:sy n="88" d="100"/>
        </p:scale>
        <p:origin x="1500"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undo custSel addSld delSld modSld sldOrd">
      <pc:chgData name="Emily Crose" userId="5a1598ef78992c55" providerId="LiveId" clId="{3D002315-1118-48BB-A746-EE618EAF21D7}" dt="2023-05-30T14:07:04.610" v="826"/>
      <pc:docMkLst>
        <pc:docMk/>
      </pc:docMkLst>
      <pc:sldChg chg="modSp mod">
        <pc:chgData name="Emily Crose" userId="5a1598ef78992c55" providerId="LiveId" clId="{3D002315-1118-48BB-A746-EE618EAF21D7}" dt="2023-05-30T11:02:23.303" v="817" actId="20577"/>
        <pc:sldMkLst>
          <pc:docMk/>
          <pc:sldMk cId="1938681844" sldId="256"/>
        </pc:sldMkLst>
        <pc:spChg chg="mod">
          <ac:chgData name="Emily Crose" userId="5a1598ef78992c55" providerId="LiveId" clId="{3D002315-1118-48BB-A746-EE618EAF21D7}" dt="2023-05-23T23:23:40.319" v="231" actId="20577"/>
          <ac:spMkLst>
            <pc:docMk/>
            <pc:sldMk cId="1938681844" sldId="256"/>
            <ac:spMk id="2" creationId="{E84EBFFF-D976-C46F-C884-33E6C3D3D040}"/>
          </ac:spMkLst>
        </pc:spChg>
        <pc:spChg chg="mod">
          <ac:chgData name="Emily Crose" userId="5a1598ef78992c55" providerId="LiveId" clId="{3D002315-1118-48BB-A746-EE618EAF21D7}" dt="2023-05-30T11:02:23.303" v="817" actId="20577"/>
          <ac:spMkLst>
            <pc:docMk/>
            <pc:sldMk cId="1938681844" sldId="256"/>
            <ac:spMk id="3" creationId="{AF3ACA5B-2163-AEC4-7BB9-C0423A72604D}"/>
          </ac:spMkLst>
        </pc:spChg>
      </pc:sldChg>
      <pc:sldChg chg="modSp mod">
        <pc:chgData name="Emily Crose" userId="5a1598ef78992c55" providerId="LiveId" clId="{3D002315-1118-48BB-A746-EE618EAF21D7}" dt="2023-05-23T23:22:59.201" v="220" actId="20577"/>
        <pc:sldMkLst>
          <pc:docMk/>
          <pc:sldMk cId="3090871246" sldId="260"/>
        </pc:sldMkLst>
        <pc:spChg chg="mod">
          <ac:chgData name="Emily Crose" userId="5a1598ef78992c55" providerId="LiveId" clId="{3D002315-1118-48BB-A746-EE618EAF21D7}" dt="2023-05-23T23:22:59.201" v="220" actId="20577"/>
          <ac:spMkLst>
            <pc:docMk/>
            <pc:sldMk cId="3090871246" sldId="260"/>
            <ac:spMk id="11" creationId="{C01E1BEF-D0F1-8F4F-B1A2-7ABD15C03959}"/>
          </ac:spMkLst>
        </pc:spChg>
      </pc:sldChg>
      <pc:sldChg chg="modSp mod">
        <pc:chgData name="Emily Crose" userId="5a1598ef78992c55" providerId="LiveId" clId="{3D002315-1118-48BB-A746-EE618EAF21D7}" dt="2023-05-25T16:26:11.892" v="232" actId="20577"/>
        <pc:sldMkLst>
          <pc:docMk/>
          <pc:sldMk cId="497013932" sldId="269"/>
        </pc:sldMkLst>
        <pc:spChg chg="mod">
          <ac:chgData name="Emily Crose" userId="5a1598ef78992c55" providerId="LiveId" clId="{3D002315-1118-48BB-A746-EE618EAF21D7}" dt="2023-05-25T16:26:11.892" v="232" actId="20577"/>
          <ac:spMkLst>
            <pc:docMk/>
            <pc:sldMk cId="497013932" sldId="269"/>
            <ac:spMk id="2" creationId="{B88435F1-8570-318C-7E67-65614F3F6682}"/>
          </ac:spMkLst>
        </pc:spChg>
      </pc:sldChg>
      <pc:sldChg chg="addSp delSp modSp mod modClrScheme addAnim delDesignElem chgLayout">
        <pc:chgData name="Emily Crose" userId="5a1598ef78992c55" providerId="LiveId" clId="{3D002315-1118-48BB-A746-EE618EAF21D7}" dt="2023-05-30T10:55:55.005" v="810"/>
        <pc:sldMkLst>
          <pc:docMk/>
          <pc:sldMk cId="185436726" sldId="270"/>
        </pc:sldMkLst>
        <pc:spChg chg="mod ord">
          <ac:chgData name="Emily Crose" userId="5a1598ef78992c55" providerId="LiveId" clId="{3D002315-1118-48BB-A746-EE618EAF21D7}" dt="2023-05-30T10:55:55.003" v="809" actId="26606"/>
          <ac:spMkLst>
            <pc:docMk/>
            <pc:sldMk cId="185436726" sldId="270"/>
            <ac:spMk id="2" creationId="{3EB4B6D2-BDF5-A61C-DD9A-00B9D45F09B8}"/>
          </ac:spMkLst>
        </pc:spChg>
        <pc:spChg chg="del">
          <ac:chgData name="Emily Crose" userId="5a1598ef78992c55" providerId="LiveId" clId="{3D002315-1118-48BB-A746-EE618EAF21D7}" dt="2023-05-30T10:55:51.313" v="808" actId="700"/>
          <ac:spMkLst>
            <pc:docMk/>
            <pc:sldMk cId="185436726" sldId="270"/>
            <ac:spMk id="4" creationId="{3285655D-E5D4-63D0-A307-F296403A4FA9}"/>
          </ac:spMkLst>
        </pc:spChg>
        <pc:spChg chg="del">
          <ac:chgData name="Emily Crose" userId="5a1598ef78992c55" providerId="LiveId" clId="{3D002315-1118-48BB-A746-EE618EAF21D7}" dt="2023-05-30T10:55:51.313" v="808" actId="700"/>
          <ac:spMkLst>
            <pc:docMk/>
            <pc:sldMk cId="185436726" sldId="270"/>
            <ac:spMk id="10" creationId="{FC23C8D4-BD3D-4473-B3D0-89011586BE82}"/>
          </ac:spMkLst>
        </pc:spChg>
        <pc:spChg chg="add">
          <ac:chgData name="Emily Crose" userId="5a1598ef78992c55" providerId="LiveId" clId="{3D002315-1118-48BB-A746-EE618EAF21D7}" dt="2023-05-30T10:55:55.003" v="809" actId="26606"/>
          <ac:spMkLst>
            <pc:docMk/>
            <pc:sldMk cId="185436726" sldId="270"/>
            <ac:spMk id="11" creationId="{BD1CAB03-F6A4-4736-85F6-261056424D9D}"/>
          </ac:spMkLst>
        </pc:spChg>
        <pc:spChg chg="add">
          <ac:chgData name="Emily Crose" userId="5a1598ef78992c55" providerId="LiveId" clId="{3D002315-1118-48BB-A746-EE618EAF21D7}" dt="2023-05-30T10:55:55.003" v="809" actId="26606"/>
          <ac:spMkLst>
            <pc:docMk/>
            <pc:sldMk cId="185436726" sldId="270"/>
            <ac:spMk id="13" creationId="{3E2321B3-5D47-422E-8DD6-192DA485FF63}"/>
          </ac:spMkLst>
        </pc:spChg>
        <pc:picChg chg="mod">
          <ac:chgData name="Emily Crose" userId="5a1598ef78992c55" providerId="LiveId" clId="{3D002315-1118-48BB-A746-EE618EAF21D7}" dt="2023-05-30T10:55:55.003" v="809" actId="26606"/>
          <ac:picMkLst>
            <pc:docMk/>
            <pc:sldMk cId="185436726" sldId="270"/>
            <ac:picMk id="6" creationId="{1A76CA23-838C-C953-0B40-EA7CCEC59184}"/>
          </ac:picMkLst>
        </pc:picChg>
      </pc:sldChg>
      <pc:sldChg chg="addSp modSp mod setBg addAnim">
        <pc:chgData name="Emily Crose" userId="5a1598ef78992c55" providerId="LiveId" clId="{3D002315-1118-48BB-A746-EE618EAF21D7}" dt="2023-05-30T10:56:22.777" v="815"/>
        <pc:sldMkLst>
          <pc:docMk/>
          <pc:sldMk cId="3064324874" sldId="274"/>
        </pc:sldMkLst>
        <pc:spChg chg="mod">
          <ac:chgData name="Emily Crose" userId="5a1598ef78992c55" providerId="LiveId" clId="{3D002315-1118-48BB-A746-EE618EAF21D7}" dt="2023-05-30T10:56:22.769" v="814" actId="26606"/>
          <ac:spMkLst>
            <pc:docMk/>
            <pc:sldMk cId="3064324874" sldId="274"/>
            <ac:spMk id="2" creationId="{E6244657-F2F3-DFBB-34E0-A847E4F97983}"/>
          </ac:spMkLst>
        </pc:spChg>
        <pc:spChg chg="mod">
          <ac:chgData name="Emily Crose" userId="5a1598ef78992c55" providerId="LiveId" clId="{3D002315-1118-48BB-A746-EE618EAF21D7}" dt="2023-05-30T10:56:22.769" v="814" actId="26606"/>
          <ac:spMkLst>
            <pc:docMk/>
            <pc:sldMk cId="3064324874" sldId="274"/>
            <ac:spMk id="3" creationId="{F4B6F4CD-3C91-C51E-F29A-FFCE1D2D6462}"/>
          </ac:spMkLst>
        </pc:spChg>
        <pc:spChg chg="add">
          <ac:chgData name="Emily Crose" userId="5a1598ef78992c55" providerId="LiveId" clId="{3D002315-1118-48BB-A746-EE618EAF21D7}" dt="2023-05-30T10:56:22.769" v="814" actId="26606"/>
          <ac:spMkLst>
            <pc:docMk/>
            <pc:sldMk cId="3064324874" sldId="274"/>
            <ac:spMk id="9" creationId="{BD1CAB03-F6A4-4736-85F6-261056424D9D}"/>
          </ac:spMkLst>
        </pc:spChg>
        <pc:spChg chg="add">
          <ac:chgData name="Emily Crose" userId="5a1598ef78992c55" providerId="LiveId" clId="{3D002315-1118-48BB-A746-EE618EAF21D7}" dt="2023-05-30T10:56:22.769" v="814" actId="26606"/>
          <ac:spMkLst>
            <pc:docMk/>
            <pc:sldMk cId="3064324874" sldId="274"/>
            <ac:spMk id="11" creationId="{3E2321B3-5D47-422E-8DD6-192DA485FF63}"/>
          </ac:spMkLst>
        </pc:spChg>
        <pc:picChg chg="add">
          <ac:chgData name="Emily Crose" userId="5a1598ef78992c55" providerId="LiveId" clId="{3D002315-1118-48BB-A746-EE618EAF21D7}" dt="2023-05-30T10:56:22.769" v="814" actId="26606"/>
          <ac:picMkLst>
            <pc:docMk/>
            <pc:sldMk cId="3064324874" sldId="274"/>
            <ac:picMk id="5" creationId="{2144122F-F637-BA84-DD05-69E02E13EE15}"/>
          </ac:picMkLst>
        </pc:picChg>
      </pc:sldChg>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addSp delSp modSp mod ord modClrScheme addAnim delDesignElem chgLayout">
        <pc:chgData name="Emily Crose" userId="5a1598ef78992c55" providerId="LiveId" clId="{3D002315-1118-48BB-A746-EE618EAF21D7}" dt="2023-05-30T10:56:08.375" v="813"/>
        <pc:sldMkLst>
          <pc:docMk/>
          <pc:sldMk cId="2692757264" sldId="281"/>
        </pc:sldMkLst>
        <pc:spChg chg="mod ord">
          <ac:chgData name="Emily Crose" userId="5a1598ef78992c55" providerId="LiveId" clId="{3D002315-1118-48BB-A746-EE618EAF21D7}" dt="2023-05-30T10:56:08.374" v="812" actId="26606"/>
          <ac:spMkLst>
            <pc:docMk/>
            <pc:sldMk cId="2692757264" sldId="281"/>
            <ac:spMk id="2" creationId="{E29A7939-B02E-5046-F0E1-2C943EF71D6F}"/>
          </ac:spMkLst>
        </pc:spChg>
        <pc:spChg chg="del">
          <ac:chgData name="Emily Crose" userId="5a1598ef78992c55" providerId="LiveId" clId="{3D002315-1118-48BB-A746-EE618EAF21D7}" dt="2023-05-30T10:56:06.362" v="811" actId="700"/>
          <ac:spMkLst>
            <pc:docMk/>
            <pc:sldMk cId="2692757264" sldId="281"/>
            <ac:spMk id="3" creationId="{746E77F3-FDD7-046F-FCD0-553D27B74DFA}"/>
          </ac:spMkLst>
        </pc:spChg>
        <pc:spChg chg="del">
          <ac:chgData name="Emily Crose" userId="5a1598ef78992c55" providerId="LiveId" clId="{3D002315-1118-48BB-A746-EE618EAF21D7}" dt="2023-05-30T10:56:06.362" v="811" actId="700"/>
          <ac:spMkLst>
            <pc:docMk/>
            <pc:sldMk cId="2692757264" sldId="281"/>
            <ac:spMk id="14" creationId="{FC23C8D4-BD3D-4473-B3D0-89011586BE82}"/>
          </ac:spMkLst>
        </pc:spChg>
        <pc:spChg chg="add">
          <ac:chgData name="Emily Crose" userId="5a1598ef78992c55" providerId="LiveId" clId="{3D002315-1118-48BB-A746-EE618EAF21D7}" dt="2023-05-30T10:56:08.374" v="812" actId="26606"/>
          <ac:spMkLst>
            <pc:docMk/>
            <pc:sldMk cId="2692757264" sldId="281"/>
            <ac:spMk id="18" creationId="{BD1CAB03-F6A4-4736-85F6-261056424D9D}"/>
          </ac:spMkLst>
        </pc:spChg>
        <pc:spChg chg="add">
          <ac:chgData name="Emily Crose" userId="5a1598ef78992c55" providerId="LiveId" clId="{3D002315-1118-48BB-A746-EE618EAF21D7}" dt="2023-05-30T10:56:08.374" v="812" actId="26606"/>
          <ac:spMkLst>
            <pc:docMk/>
            <pc:sldMk cId="2692757264" sldId="281"/>
            <ac:spMk id="20" creationId="{3E2321B3-5D47-422E-8DD6-192DA485FF63}"/>
          </ac:spMkLst>
        </pc:spChg>
        <pc:picChg chg="mod">
          <ac:chgData name="Emily Crose" userId="5a1598ef78992c55" providerId="LiveId" clId="{3D002315-1118-48BB-A746-EE618EAF21D7}" dt="2023-05-30T10:56:08.374" v="812" actId="26606"/>
          <ac:picMkLst>
            <pc:docMk/>
            <pc:sldMk cId="2692757264" sldId="281"/>
            <ac:picMk id="13" creationId="{151E8CFD-1D15-5B97-4E46-ED59CC5176C1}"/>
          </ac:picMkLst>
        </pc:picChg>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addSp delSp modSp mod ord setBg modClrScheme addAnim chgLayout">
        <pc:chgData name="Emily Crose" userId="5a1598ef78992c55" providerId="LiveId" clId="{3D002315-1118-48BB-A746-EE618EAF21D7}" dt="2023-05-30T14:07:04.610" v="826"/>
        <pc:sldMkLst>
          <pc:docMk/>
          <pc:sldMk cId="1323658110" sldId="285"/>
        </pc:sldMkLst>
        <pc:spChg chg="mod ord">
          <ac:chgData name="Emily Crose" userId="5a1598ef78992c55" providerId="LiveId" clId="{3D002315-1118-48BB-A746-EE618EAF21D7}" dt="2023-05-30T14:07:04.609" v="825" actId="26606"/>
          <ac:spMkLst>
            <pc:docMk/>
            <pc:sldMk cId="1323658110" sldId="285"/>
            <ac:spMk id="2" creationId="{E29A7939-B02E-5046-F0E1-2C943EF71D6F}"/>
          </ac:spMkLst>
        </pc:spChg>
        <pc:spChg chg="del">
          <ac:chgData name="Emily Crose" userId="5a1598ef78992c55" providerId="LiveId" clId="{3D002315-1118-48BB-A746-EE618EAF21D7}" dt="2023-05-30T14:07:01.995" v="824" actId="700"/>
          <ac:spMkLst>
            <pc:docMk/>
            <pc:sldMk cId="1323658110" sldId="285"/>
            <ac:spMk id="3" creationId="{746E77F3-FDD7-046F-FCD0-553D27B74DFA}"/>
          </ac:spMkLst>
        </pc:spChg>
        <pc:spChg chg="add">
          <ac:chgData name="Emily Crose" userId="5a1598ef78992c55" providerId="LiveId" clId="{3D002315-1118-48BB-A746-EE618EAF21D7}" dt="2023-05-30T14:07:04.609" v="825" actId="26606"/>
          <ac:spMkLst>
            <pc:docMk/>
            <pc:sldMk cId="1323658110" sldId="285"/>
            <ac:spMk id="18" creationId="{FC23C8D4-BD3D-4473-B3D0-89011586BE82}"/>
          </ac:spMkLst>
        </pc:spChg>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Sp delSp modSp add mod setBg modClrScheme addAnim chgLayout">
        <pc:chgData name="Emily Crose" userId="5a1598ef78992c55" providerId="LiveId" clId="{3D002315-1118-48BB-A746-EE618EAF21D7}" dt="2023-05-25T16:26:46.209" v="235"/>
        <pc:sldMkLst>
          <pc:docMk/>
          <pc:sldMk cId="879938734" sldId="295"/>
        </pc:sldMkLst>
        <pc:spChg chg="mod ord">
          <ac:chgData name="Emily Crose" userId="5a1598ef78992c55" providerId="LiveId" clId="{3D002315-1118-48BB-A746-EE618EAF21D7}" dt="2023-05-25T16:26:46.208" v="234" actId="26606"/>
          <ac:spMkLst>
            <pc:docMk/>
            <pc:sldMk cId="879938734" sldId="295"/>
            <ac:spMk id="2" creationId="{204030D5-98D7-3B7D-1061-2FD23B136418}"/>
          </ac:spMkLst>
        </pc:spChg>
        <pc:spChg chg="del">
          <ac:chgData name="Emily Crose" userId="5a1598ef78992c55" providerId="LiveId" clId="{3D002315-1118-48BB-A746-EE618EAF21D7}" dt="2023-05-25T16:26:40.685" v="233" actId="700"/>
          <ac:spMkLst>
            <pc:docMk/>
            <pc:sldMk cId="879938734" sldId="295"/>
            <ac:spMk id="3" creationId="{859070D2-AC6F-54F3-9023-0532BBDB031A}"/>
          </ac:spMkLst>
        </pc:spChg>
        <pc:spChg chg="add">
          <ac:chgData name="Emily Crose" userId="5a1598ef78992c55" providerId="LiveId" clId="{3D002315-1118-48BB-A746-EE618EAF21D7}" dt="2023-05-25T16:26:46.208" v="234" actId="26606"/>
          <ac:spMkLst>
            <pc:docMk/>
            <pc:sldMk cId="879938734" sldId="295"/>
            <ac:spMk id="10" creationId="{BD1CAB03-F6A4-4736-85F6-261056424D9D}"/>
          </ac:spMkLst>
        </pc:spChg>
        <pc:spChg chg="add">
          <ac:chgData name="Emily Crose" userId="5a1598ef78992c55" providerId="LiveId" clId="{3D002315-1118-48BB-A746-EE618EAF21D7}" dt="2023-05-25T16:26:46.208" v="234" actId="26606"/>
          <ac:spMkLst>
            <pc:docMk/>
            <pc:sldMk cId="879938734" sldId="295"/>
            <ac:spMk id="12" creationId="{3E2321B3-5D47-422E-8DD6-192DA485FF63}"/>
          </ac:spMkLst>
        </pc:spChg>
        <pc:picChg chg="mod">
          <ac:chgData name="Emily Crose" userId="5a1598ef78992c55" providerId="LiveId" clId="{3D002315-1118-48BB-A746-EE618EAF21D7}" dt="2023-05-25T16:26:46.208" v="234" actId="26606"/>
          <ac:picMkLst>
            <pc:docMk/>
            <pc:sldMk cId="879938734" sldId="295"/>
            <ac:picMk id="5" creationId="{161BB8E0-CA50-4210-399F-364B281401F7}"/>
          </ac:picMkLst>
        </pc:picChg>
      </pc:sldChg>
      <pc:sldChg chg="add">
        <pc:chgData name="Emily Crose" userId="5a1598ef78992c55" providerId="LiveId" clId="{3D002315-1118-48BB-A746-EE618EAF21D7}" dt="2023-05-11T15:18:24.247" v="3"/>
        <pc:sldMkLst>
          <pc:docMk/>
          <pc:sldMk cId="252828928" sldId="296"/>
        </pc:sldMkLst>
      </pc:sldChg>
      <pc:sldChg chg="addSp modSp add mod setBg setClrOvrMap">
        <pc:chgData name="Emily Crose" userId="5a1598ef78992c55" providerId="LiveId" clId="{3D002315-1118-48BB-A746-EE618EAF21D7}" dt="2023-05-25T16:26:53.727" v="236" actId="26606"/>
        <pc:sldMkLst>
          <pc:docMk/>
          <pc:sldMk cId="2397267575" sldId="297"/>
        </pc:sldMkLst>
        <pc:spChg chg="mod">
          <ac:chgData name="Emily Crose" userId="5a1598ef78992c55" providerId="LiveId" clId="{3D002315-1118-48BB-A746-EE618EAF21D7}" dt="2023-05-25T16:26:53.727" v="236" actId="26606"/>
          <ac:spMkLst>
            <pc:docMk/>
            <pc:sldMk cId="2397267575" sldId="297"/>
            <ac:spMk id="2" creationId="{B503BBC7-968E-A9BB-1B09-DF1ECAAB9C3C}"/>
          </ac:spMkLst>
        </pc:spChg>
        <pc:spChg chg="add">
          <ac:chgData name="Emily Crose" userId="5a1598ef78992c55" providerId="LiveId" clId="{3D002315-1118-48BB-A746-EE618EAF21D7}" dt="2023-05-25T16:26:53.727" v="236" actId="26606"/>
          <ac:spMkLst>
            <pc:docMk/>
            <pc:sldMk cId="2397267575" sldId="297"/>
            <ac:spMk id="10" creationId="{5C821777-3A3B-437E-B5C1-FBC7B0F48C56}"/>
          </ac:spMkLst>
        </pc:spChg>
        <pc:spChg chg="add">
          <ac:chgData name="Emily Crose" userId="5a1598ef78992c55" providerId="LiveId" clId="{3D002315-1118-48BB-A746-EE618EAF21D7}" dt="2023-05-25T16:26:53.727" v="236" actId="26606"/>
          <ac:spMkLst>
            <pc:docMk/>
            <pc:sldMk cId="2397267575" sldId="297"/>
            <ac:spMk id="12" creationId="{A31AD40C-CE73-4162-8681-421B8AF943A2}"/>
          </ac:spMkLst>
        </pc:spChg>
        <pc:spChg chg="add">
          <ac:chgData name="Emily Crose" userId="5a1598ef78992c55" providerId="LiveId" clId="{3D002315-1118-48BB-A746-EE618EAF21D7}" dt="2023-05-25T16:26:53.727" v="236" actId="26606"/>
          <ac:spMkLst>
            <pc:docMk/>
            <pc:sldMk cId="2397267575" sldId="297"/>
            <ac:spMk id="14" creationId="{707A3B9D-B1BA-4989-A535-1A6D8D402CC6}"/>
          </ac:spMkLst>
        </pc:spChg>
        <pc:picChg chg="mod">
          <ac:chgData name="Emily Crose" userId="5a1598ef78992c55" providerId="LiveId" clId="{3D002315-1118-48BB-A746-EE618EAF21D7}" dt="2023-05-25T16:26:53.727" v="236" actId="26606"/>
          <ac:picMkLst>
            <pc:docMk/>
            <pc:sldMk cId="2397267575" sldId="297"/>
            <ac:picMk id="5" creationId="{7B6B8DE3-C0C4-A116-9482-6F1804A2EAF9}"/>
          </ac:picMkLst>
        </pc:picChg>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Sp delSp modSp add mod setBg modClrScheme addAnim chgLayout">
        <pc:chgData name="Emily Crose" userId="5a1598ef78992c55" providerId="LiveId" clId="{3D002315-1118-48BB-A746-EE618EAF21D7}" dt="2023-05-25T16:27:17.212" v="239"/>
        <pc:sldMkLst>
          <pc:docMk/>
          <pc:sldMk cId="3571353269" sldId="299"/>
        </pc:sldMkLst>
        <pc:spChg chg="mod ord">
          <ac:chgData name="Emily Crose" userId="5a1598ef78992c55" providerId="LiveId" clId="{3D002315-1118-48BB-A746-EE618EAF21D7}" dt="2023-05-25T16:27:17.211" v="238" actId="26606"/>
          <ac:spMkLst>
            <pc:docMk/>
            <pc:sldMk cId="3571353269" sldId="299"/>
            <ac:spMk id="2" creationId="{900356D6-6283-A0B1-A953-51135E0007EF}"/>
          </ac:spMkLst>
        </pc:spChg>
        <pc:spChg chg="del">
          <ac:chgData name="Emily Crose" userId="5a1598ef78992c55" providerId="LiveId" clId="{3D002315-1118-48BB-A746-EE618EAF21D7}" dt="2023-05-25T16:27:14.515" v="237" actId="700"/>
          <ac:spMkLst>
            <pc:docMk/>
            <pc:sldMk cId="3571353269" sldId="299"/>
            <ac:spMk id="3" creationId="{5313C913-E0FD-E143-7706-B544515AF0CC}"/>
          </ac:spMkLst>
        </pc:spChg>
        <pc:spChg chg="add">
          <ac:chgData name="Emily Crose" userId="5a1598ef78992c55" providerId="LiveId" clId="{3D002315-1118-48BB-A746-EE618EAF21D7}" dt="2023-05-25T16:27:17.211" v="238" actId="26606"/>
          <ac:spMkLst>
            <pc:docMk/>
            <pc:sldMk cId="3571353269" sldId="299"/>
            <ac:spMk id="10" creationId="{BD1CAB03-F6A4-4736-85F6-261056424D9D}"/>
          </ac:spMkLst>
        </pc:spChg>
        <pc:spChg chg="add">
          <ac:chgData name="Emily Crose" userId="5a1598ef78992c55" providerId="LiveId" clId="{3D002315-1118-48BB-A746-EE618EAF21D7}" dt="2023-05-25T16:27:17.211" v="238" actId="26606"/>
          <ac:spMkLst>
            <pc:docMk/>
            <pc:sldMk cId="3571353269" sldId="299"/>
            <ac:spMk id="12" creationId="{3E2321B3-5D47-422E-8DD6-192DA485FF63}"/>
          </ac:spMkLst>
        </pc:spChg>
        <pc:picChg chg="mod">
          <ac:chgData name="Emily Crose" userId="5a1598ef78992c55" providerId="LiveId" clId="{3D002315-1118-48BB-A746-EE618EAF21D7}" dt="2023-05-25T16:27:17.211" v="238" actId="26606"/>
          <ac:picMkLst>
            <pc:docMk/>
            <pc:sldMk cId="3571353269" sldId="299"/>
            <ac:picMk id="5" creationId="{95299091-5601-2241-E698-C495AA493D54}"/>
          </ac:picMkLst>
        </pc:picChg>
      </pc:sldChg>
      <pc:sldChg chg="addSp delSp modSp add mod setBg addAnim delDesignElem">
        <pc:chgData name="Emily Crose" userId="5a1598ef78992c55" providerId="LiveId" clId="{3D002315-1118-48BB-A746-EE618EAF21D7}" dt="2023-05-19T12:59:07.399" v="193"/>
        <pc:sldMkLst>
          <pc:docMk/>
          <pc:sldMk cId="1357691262" sldId="300"/>
        </pc:sldMkLst>
        <pc:spChg chg="mod">
          <ac:chgData name="Emily Crose" userId="5a1598ef78992c55" providerId="LiveId" clId="{3D002315-1118-48BB-A746-EE618EAF21D7}" dt="2023-05-19T12:59:07.398" v="192" actId="2660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add">
          <ac:chgData name="Emily Crose" userId="5a1598ef78992c55" providerId="LiveId" clId="{3D002315-1118-48BB-A746-EE618EAF21D7}" dt="2023-05-19T12:59:07.398" v="192" actId="26606"/>
          <ac:spMkLst>
            <pc:docMk/>
            <pc:sldMk cId="1357691262" sldId="300"/>
            <ac:spMk id="8" creationId="{FCE87B8C-E5AA-4044-AB91-DDA3084BE456}"/>
          </ac:spMkLst>
        </pc:spChg>
        <pc:spChg chg="add">
          <ac:chgData name="Emily Crose" userId="5a1598ef78992c55" providerId="LiveId" clId="{3D002315-1118-48BB-A746-EE618EAF21D7}" dt="2023-05-19T12:59:07.398" v="192" actId="26606"/>
          <ac:spMkLst>
            <pc:docMk/>
            <pc:sldMk cId="1357691262" sldId="300"/>
            <ac:spMk id="10" creationId="{5BC51F77-AE74-4F38-B1DC-29475E38CABD}"/>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picChg chg="mod ord">
          <ac:chgData name="Emily Crose" userId="5a1598ef78992c55" providerId="LiveId" clId="{3D002315-1118-48BB-A746-EE618EAF21D7}" dt="2023-05-19T12:59:07.398" v="192" actId="26606"/>
          <ac:picMkLst>
            <pc:docMk/>
            <pc:sldMk cId="1357691262" sldId="300"/>
            <ac:picMk id="4" creationId="{7ADF5970-B0BA-8B36-6B4C-F9AD2D7F1394}"/>
          </ac:picMkLst>
        </pc:picChg>
      </pc:sldChg>
      <pc:sldChg chg="addSp delSp modSp add mod setBg modClrScheme addAnim chgLayout">
        <pc:chgData name="Emily Crose" userId="5a1598ef78992c55" providerId="LiveId" clId="{3D002315-1118-48BB-A746-EE618EAF21D7}" dt="2023-05-19T13:00:37.090" v="196"/>
        <pc:sldMkLst>
          <pc:docMk/>
          <pc:sldMk cId="1819572938" sldId="301"/>
        </pc:sldMkLst>
        <pc:spChg chg="mod ord">
          <ac:chgData name="Emily Crose" userId="5a1598ef78992c55" providerId="LiveId" clId="{3D002315-1118-48BB-A746-EE618EAF21D7}" dt="2023-05-19T13:00:37.090" v="195" actId="26606"/>
          <ac:spMkLst>
            <pc:docMk/>
            <pc:sldMk cId="1819572938" sldId="301"/>
            <ac:spMk id="3" creationId="{B14F37FB-E88D-E575-E938-093BD4CF80BF}"/>
          </ac:spMkLst>
        </pc:spChg>
        <pc:spChg chg="del">
          <ac:chgData name="Emily Crose" userId="5a1598ef78992c55" providerId="LiveId" clId="{3D002315-1118-48BB-A746-EE618EAF21D7}" dt="2023-05-19T13:00:33.568" v="194" actId="700"/>
          <ac:spMkLst>
            <pc:docMk/>
            <pc:sldMk cId="1819572938" sldId="301"/>
            <ac:spMk id="4" creationId="{523AE960-1EFB-EF71-757F-BF358F42F7F3}"/>
          </ac:spMkLst>
        </pc:spChg>
        <pc:spChg chg="add">
          <ac:chgData name="Emily Crose" userId="5a1598ef78992c55" providerId="LiveId" clId="{3D002315-1118-48BB-A746-EE618EAF21D7}" dt="2023-05-19T13:00:37.090" v="195" actId="26606"/>
          <ac:spMkLst>
            <pc:docMk/>
            <pc:sldMk cId="1819572938" sldId="301"/>
            <ac:spMk id="19" creationId="{5BC51F77-AE74-4F38-B1DC-29475E38CABD}"/>
          </ac:spMkLst>
        </pc:spChg>
        <pc:spChg chg="add">
          <ac:chgData name="Emily Crose" userId="5a1598ef78992c55" providerId="LiveId" clId="{3D002315-1118-48BB-A746-EE618EAF21D7}" dt="2023-05-19T13:00:37.090" v="195" actId="26606"/>
          <ac:spMkLst>
            <pc:docMk/>
            <pc:sldMk cId="1819572938" sldId="301"/>
            <ac:spMk id="21" creationId="{FCE87B8C-E5AA-4044-AB91-DDA3084BE456}"/>
          </ac:spMkLst>
        </pc:spChg>
        <pc:picChg chg="mod">
          <ac:chgData name="Emily Crose" userId="5a1598ef78992c55" providerId="LiveId" clId="{3D002315-1118-48BB-A746-EE618EAF21D7}" dt="2023-05-19T13:00:37.090" v="195" actId="26606"/>
          <ac:picMkLst>
            <pc:docMk/>
            <pc:sldMk cId="1819572938" sldId="301"/>
            <ac:picMk id="14" creationId="{48868C10-01A0-A6D5-DC86-DE52CEFDEB09}"/>
          </ac:picMkLst>
        </pc:picChg>
      </pc:sldChg>
      <pc:sldChg chg="add">
        <pc:chgData name="Emily Crose" userId="5a1598ef78992c55" providerId="LiveId" clId="{3D002315-1118-48BB-A746-EE618EAF21D7}" dt="2023-05-11T15:29:15.031" v="12"/>
        <pc:sldMkLst>
          <pc:docMk/>
          <pc:sldMk cId="2541419034" sldId="302"/>
        </pc:sldMkLst>
      </pc:sldChg>
      <pc:sldChg chg="add ord setBg">
        <pc:chgData name="Emily Crose" userId="5a1598ef78992c55" providerId="LiveId" clId="{3D002315-1118-48BB-A746-EE618EAF21D7}" dt="2023-05-30T14:06:41.040" v="821"/>
        <pc:sldMkLst>
          <pc:docMk/>
          <pc:sldMk cId="3482304054" sldId="303"/>
        </pc:sldMkLst>
      </pc:sldChg>
      <pc:sldChg chg="addSp delSp modSp add mod ord setBg modClrScheme setClrOvrMap delDesignElem chgLayout">
        <pc:chgData name="Emily Crose" userId="5a1598ef78992c55" providerId="LiveId" clId="{3D002315-1118-48BB-A746-EE618EAF21D7}" dt="2023-05-30T14:06:31.586" v="819"/>
        <pc:sldMkLst>
          <pc:docMk/>
          <pc:sldMk cId="2072247977" sldId="304"/>
        </pc:sldMkLst>
        <pc:spChg chg="mod ord">
          <ac:chgData name="Emily Crose" userId="5a1598ef78992c55" providerId="LiveId" clId="{3D002315-1118-48BB-A746-EE618EAF21D7}" dt="2023-05-25T16:27:46.261" v="242" actId="26606"/>
          <ac:spMkLst>
            <pc:docMk/>
            <pc:sldMk cId="2072247977" sldId="304"/>
            <ac:spMk id="4" creationId="{34D6185B-FBA7-3F7C-0E91-F6CDC4DB3186}"/>
          </ac:spMkLst>
        </pc:spChg>
        <pc:spChg chg="add">
          <ac:chgData name="Emily Crose" userId="5a1598ef78992c55" providerId="LiveId" clId="{3D002315-1118-48BB-A746-EE618EAF21D7}" dt="2023-05-25T16:27:46.261" v="242" actId="26606"/>
          <ac:spMkLst>
            <pc:docMk/>
            <pc:sldMk cId="2072247977" sldId="304"/>
            <ac:spMk id="6" creationId="{AF3C5BA0-8B24-4B05-A9E7-20545338C28A}"/>
          </ac:spMkLst>
        </pc:spChg>
        <pc:spChg chg="add">
          <ac:chgData name="Emily Crose" userId="5a1598ef78992c55" providerId="LiveId" clId="{3D002315-1118-48BB-A746-EE618EAF21D7}" dt="2023-05-25T16:27:46.261" v="242" actId="26606"/>
          <ac:spMkLst>
            <pc:docMk/>
            <pc:sldMk cId="2072247977" sldId="304"/>
            <ac:spMk id="7" creationId="{724FDB7F-33A2-451F-BA20-13ED87CF4BB7}"/>
          </ac:spMkLst>
        </pc:spChg>
        <pc:spChg chg="add del">
          <ac:chgData name="Emily Crose" userId="5a1598ef78992c55" providerId="LiveId" clId="{3D002315-1118-48BB-A746-EE618EAF21D7}" dt="2023-05-25T16:27:43.888" v="241" actId="700"/>
          <ac:spMkLst>
            <pc:docMk/>
            <pc:sldMk cId="2072247977" sldId="304"/>
            <ac:spMk id="9" creationId="{0A760627-7F98-49F3-99E6-ED04C739B232}"/>
          </ac:spMkLst>
        </pc:spChg>
        <pc:spChg chg="del">
          <ac:chgData name="Emily Crose" userId="5a1598ef78992c55" providerId="LiveId" clId="{3D002315-1118-48BB-A746-EE618EAF21D7}" dt="2023-05-11T15:29:15.031" v="12"/>
          <ac:spMkLst>
            <pc:docMk/>
            <pc:sldMk cId="2072247977" sldId="304"/>
            <ac:spMk id="10" creationId="{9A30BEE6-CF9E-4712-A953-4B67901FC5F5}"/>
          </ac:spMkLst>
        </pc:spChg>
        <pc:spChg chg="add del">
          <ac:chgData name="Emily Crose" userId="5a1598ef78992c55" providerId="LiveId" clId="{3D002315-1118-48BB-A746-EE618EAF21D7}" dt="2023-05-25T16:27:43.888" v="241" actId="700"/>
          <ac:spMkLst>
            <pc:docMk/>
            <pc:sldMk cId="2072247977" sldId="304"/>
            <ac:spMk id="11" creationId="{D1F88FD4-9011-4A6F-AB39-4DE7E445FC21}"/>
          </ac:spMkLst>
        </pc:spChg>
        <pc:spChg chg="add">
          <ac:chgData name="Emily Crose" userId="5a1598ef78992c55" providerId="LiveId" clId="{3D002315-1118-48BB-A746-EE618EAF21D7}" dt="2023-05-25T16:27:46.261" v="242" actId="26606"/>
          <ac:spMkLst>
            <pc:docMk/>
            <pc:sldMk cId="2072247977" sldId="304"/>
            <ac:spMk id="13" creationId="{1460027F-6625-463B-B6D4-594AC32F2337}"/>
          </ac:spMkLst>
        </pc:spChg>
        <pc:picChg chg="mod ord">
          <ac:chgData name="Emily Crose" userId="5a1598ef78992c55" providerId="LiveId" clId="{3D002315-1118-48BB-A746-EE618EAF21D7}" dt="2023-05-25T16:27:46.261" v="242" actId="26606"/>
          <ac:picMkLst>
            <pc:docMk/>
            <pc:sldMk cId="2072247977" sldId="304"/>
            <ac:picMk id="3" creationId="{47F4F58C-3868-B47D-6DF8-A9F3756CD33B}"/>
          </ac:picMkLst>
        </pc:picChg>
      </pc:sldChg>
      <pc:sldChg chg="addSp delSp modSp add mod ord setBg setClrOvrMap delDesignElem">
        <pc:chgData name="Emily Crose" userId="5a1598ef78992c55" providerId="LiveId" clId="{3D002315-1118-48BB-A746-EE618EAF21D7}" dt="2023-05-30T14:06:31.586" v="819"/>
        <pc:sldMkLst>
          <pc:docMk/>
          <pc:sldMk cId="1665156498" sldId="305"/>
        </pc:sldMkLst>
        <pc:spChg chg="mod">
          <ac:chgData name="Emily Crose" userId="5a1598ef78992c55" providerId="LiveId" clId="{3D002315-1118-48BB-A746-EE618EAF21D7}" dt="2023-05-19T13:00:48.636" v="197" actId="26606"/>
          <ac:spMkLst>
            <pc:docMk/>
            <pc:sldMk cId="1665156498" sldId="305"/>
            <ac:spMk id="2" creationId="{F57B86BA-F2F0-9A36-F3A8-32194771A64B}"/>
          </ac:spMkLst>
        </pc:spChg>
        <pc:spChg chg="add">
          <ac:chgData name="Emily Crose" userId="5a1598ef78992c55" providerId="LiveId" clId="{3D002315-1118-48BB-A746-EE618EAF21D7}" dt="2023-05-19T13:00:48.636" v="197" actId="26606"/>
          <ac:spMkLst>
            <pc:docMk/>
            <pc:sldMk cId="1665156498" sldId="305"/>
            <ac:spMk id="7" creationId="{B2ADCE7A-5E56-4C8E-B245-E2EEDA79C7E1}"/>
          </ac:spMkLst>
        </pc:spChg>
        <pc:spChg chg="add">
          <ac:chgData name="Emily Crose" userId="5a1598ef78992c55" providerId="LiveId" clId="{3D002315-1118-48BB-A746-EE618EAF21D7}" dt="2023-05-19T13:00:48.636" v="197" actId="26606"/>
          <ac:spMkLst>
            <pc:docMk/>
            <pc:sldMk cId="1665156498" sldId="305"/>
            <ac:spMk id="8" creationId="{027A2F77-6BCE-423F-9C06-5D6A1FFE4EC1}"/>
          </ac:spMkLst>
        </pc:spChg>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pChg chg="add">
          <ac:chgData name="Emily Crose" userId="5a1598ef78992c55" providerId="LiveId" clId="{3D002315-1118-48BB-A746-EE618EAF21D7}" dt="2023-05-19T13:00:48.636" v="197" actId="26606"/>
          <ac:spMkLst>
            <pc:docMk/>
            <pc:sldMk cId="1665156498" sldId="305"/>
            <ac:spMk id="14" creationId="{20CB201F-BC0A-4D22-B7C7-230F82F61B93}"/>
          </ac:spMkLst>
        </pc:spChg>
        <pc:picChg chg="mod ord">
          <ac:chgData name="Emily Crose" userId="5a1598ef78992c55" providerId="LiveId" clId="{3D002315-1118-48BB-A746-EE618EAF21D7}" dt="2023-05-19T13:00:48.636" v="197" actId="26606"/>
          <ac:picMkLst>
            <pc:docMk/>
            <pc:sldMk cId="1665156498" sldId="305"/>
            <ac:picMk id="5" creationId="{E7B7330E-B0FD-23B2-CDDB-5C7F5FEDA98A}"/>
          </ac:picMkLst>
        </pc:picChg>
      </pc:sldChg>
      <pc:sldChg chg="addSp delSp modSp add mod setBg modClrScheme addAnim chgLayout">
        <pc:chgData name="Emily Crose" userId="5a1598ef78992c55" providerId="LiveId" clId="{3D002315-1118-48BB-A746-EE618EAF21D7}" dt="2023-05-19T13:00:57.597" v="200"/>
        <pc:sldMkLst>
          <pc:docMk/>
          <pc:sldMk cId="27410325" sldId="306"/>
        </pc:sldMkLst>
        <pc:spChg chg="mod ord">
          <ac:chgData name="Emily Crose" userId="5a1598ef78992c55" providerId="LiveId" clId="{3D002315-1118-48BB-A746-EE618EAF21D7}" dt="2023-05-19T13:00:57.597" v="199" actId="26606"/>
          <ac:spMkLst>
            <pc:docMk/>
            <pc:sldMk cId="27410325" sldId="306"/>
            <ac:spMk id="2" creationId="{A5028944-5320-71D4-7F03-C35291E22FA5}"/>
          </ac:spMkLst>
        </pc:spChg>
        <pc:spChg chg="del">
          <ac:chgData name="Emily Crose" userId="5a1598ef78992c55" providerId="LiveId" clId="{3D002315-1118-48BB-A746-EE618EAF21D7}" dt="2023-05-19T13:00:54.205" v="198" actId="700"/>
          <ac:spMkLst>
            <pc:docMk/>
            <pc:sldMk cId="27410325" sldId="306"/>
            <ac:spMk id="3" creationId="{994B2E91-3990-8879-01A5-AC95726E47FC}"/>
          </ac:spMkLst>
        </pc:spChg>
        <pc:spChg chg="add">
          <ac:chgData name="Emily Crose" userId="5a1598ef78992c55" providerId="LiveId" clId="{3D002315-1118-48BB-A746-EE618EAF21D7}" dt="2023-05-19T13:00:57.597" v="199" actId="26606"/>
          <ac:spMkLst>
            <pc:docMk/>
            <pc:sldMk cId="27410325" sldId="306"/>
            <ac:spMk id="10" creationId="{5BC51F77-AE74-4F38-B1DC-29475E38CABD}"/>
          </ac:spMkLst>
        </pc:spChg>
        <pc:spChg chg="add">
          <ac:chgData name="Emily Crose" userId="5a1598ef78992c55" providerId="LiveId" clId="{3D002315-1118-48BB-A746-EE618EAF21D7}" dt="2023-05-19T13:00:57.597" v="199" actId="26606"/>
          <ac:spMkLst>
            <pc:docMk/>
            <pc:sldMk cId="27410325" sldId="306"/>
            <ac:spMk id="12" creationId="{FCE87B8C-E5AA-4044-AB91-DDA3084BE456}"/>
          </ac:spMkLst>
        </pc:spChg>
        <pc:picChg chg="mod">
          <ac:chgData name="Emily Crose" userId="5a1598ef78992c55" providerId="LiveId" clId="{3D002315-1118-48BB-A746-EE618EAF21D7}" dt="2023-05-19T13:00:57.597" v="199" actId="26606"/>
          <ac:picMkLst>
            <pc:docMk/>
            <pc:sldMk cId="27410325" sldId="306"/>
            <ac:picMk id="5" creationId="{DB3A7771-C90C-24B9-5CD8-CFB0A8B9355F}"/>
          </ac:picMkLst>
        </pc:picChg>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sldChg chg="addSp delSp modSp new mod setBg modClrScheme delDesignElem chgLayout modNotesTx">
        <pc:chgData name="Emily Crose" userId="5a1598ef78992c55" providerId="LiveId" clId="{3D002315-1118-48BB-A746-EE618EAF21D7}" dt="2023-05-25T16:37:31.418" v="780" actId="6549"/>
        <pc:sldMkLst>
          <pc:docMk/>
          <pc:sldMk cId="961142524" sldId="308"/>
        </pc:sldMkLst>
        <pc:spChg chg="mod ord">
          <ac:chgData name="Emily Crose" userId="5a1598ef78992c55" providerId="LiveId" clId="{3D002315-1118-48BB-A746-EE618EAF21D7}" dt="2023-05-25T16:35:19.273" v="499" actId="700"/>
          <ac:spMkLst>
            <pc:docMk/>
            <pc:sldMk cId="961142524" sldId="308"/>
            <ac:spMk id="2" creationId="{7E4E55E6-B7C5-8F19-B8CC-12E96DF22862}"/>
          </ac:spMkLst>
        </pc:spChg>
        <pc:spChg chg="add mod ord">
          <ac:chgData name="Emily Crose" userId="5a1598ef78992c55" providerId="LiveId" clId="{3D002315-1118-48BB-A746-EE618EAF21D7}" dt="2023-05-25T16:37:31.418" v="780" actId="6549"/>
          <ac:spMkLst>
            <pc:docMk/>
            <pc:sldMk cId="961142524" sldId="308"/>
            <ac:spMk id="3" creationId="{E79FB2B3-2AAF-0E53-6F15-FC0EA423DE20}"/>
          </ac:spMkLst>
        </pc:spChg>
        <pc:spChg chg="add del">
          <ac:chgData name="Emily Crose" userId="5a1598ef78992c55" providerId="LiveId" clId="{3D002315-1118-48BB-A746-EE618EAF21D7}" dt="2023-05-25T16:35:19.273" v="499" actId="700"/>
          <ac:spMkLst>
            <pc:docMk/>
            <pc:sldMk cId="961142524" sldId="308"/>
            <ac:spMk id="8" creationId="{FC23C8D4-BD3D-4473-B3D0-89011586BE82}"/>
          </ac:spMkLst>
        </pc:spChg>
        <pc:picChg chg="add">
          <ac:chgData name="Emily Crose" userId="5a1598ef78992c55" providerId="LiveId" clId="{3D002315-1118-48BB-A746-EE618EAF21D7}" dt="2023-05-25T16:30:35.205" v="265" actId="26606"/>
          <ac:picMkLst>
            <pc:docMk/>
            <pc:sldMk cId="961142524" sldId="308"/>
            <ac:picMk id="4" creationId="{25E164A3-1E9C-FEC0-BBD6-48D646545686}"/>
          </ac:picMkLst>
        </pc:picChg>
      </pc:sldChg>
      <pc:sldChg chg="addSp modSp new del mod setBg addAnim">
        <pc:chgData name="Emily Crose" userId="5a1598ef78992c55" providerId="LiveId" clId="{3D002315-1118-48BB-A746-EE618EAF21D7}" dt="2023-05-25T16:35:35.765" v="567" actId="47"/>
        <pc:sldMkLst>
          <pc:docMk/>
          <pc:sldMk cId="802618869" sldId="309"/>
        </pc:sldMkLst>
        <pc:spChg chg="mod">
          <ac:chgData name="Emily Crose" userId="5a1598ef78992c55" providerId="LiveId" clId="{3D002315-1118-48BB-A746-EE618EAF21D7}" dt="2023-05-25T16:35:08.450" v="498" actId="20577"/>
          <ac:spMkLst>
            <pc:docMk/>
            <pc:sldMk cId="802618869" sldId="309"/>
            <ac:spMk id="2" creationId="{A8F2EB65-DB15-41CE-5135-B656904EEBBA}"/>
          </ac:spMkLst>
        </pc:spChg>
        <pc:spChg chg="add">
          <ac:chgData name="Emily Crose" userId="5a1598ef78992c55" providerId="LiveId" clId="{3D002315-1118-48BB-A746-EE618EAF21D7}" dt="2023-05-25T16:35:00.621" v="490" actId="26606"/>
          <ac:spMkLst>
            <pc:docMk/>
            <pc:sldMk cId="802618869" sldId="309"/>
            <ac:spMk id="8" creationId="{BD1CAB03-F6A4-4736-85F6-261056424D9D}"/>
          </ac:spMkLst>
        </pc:spChg>
        <pc:spChg chg="add">
          <ac:chgData name="Emily Crose" userId="5a1598ef78992c55" providerId="LiveId" clId="{3D002315-1118-48BB-A746-EE618EAF21D7}" dt="2023-05-25T16:35:00.621" v="490" actId="26606"/>
          <ac:spMkLst>
            <pc:docMk/>
            <pc:sldMk cId="802618869" sldId="309"/>
            <ac:spMk id="10" creationId="{3E2321B3-5D47-422E-8DD6-192DA485FF63}"/>
          </ac:spMkLst>
        </pc:spChg>
        <pc:picChg chg="add">
          <ac:chgData name="Emily Crose" userId="5a1598ef78992c55" providerId="LiveId" clId="{3D002315-1118-48BB-A746-EE618EAF21D7}" dt="2023-05-25T16:35:00.621" v="490" actId="26606"/>
          <ac:picMkLst>
            <pc:docMk/>
            <pc:sldMk cId="802618869" sldId="309"/>
            <ac:picMk id="4" creationId="{8D694551-4871-FCEC-04E9-23025D151D21}"/>
          </ac:picMkLst>
        </pc:picChg>
      </pc:sldChg>
      <pc:sldChg chg="modSp new del mod">
        <pc:chgData name="Emily Crose" userId="5a1598ef78992c55" providerId="LiveId" clId="{3D002315-1118-48BB-A746-EE618EAF21D7}" dt="2023-05-25T16:38:21.874" v="806" actId="47"/>
        <pc:sldMkLst>
          <pc:docMk/>
          <pc:sldMk cId="1898268773" sldId="309"/>
        </pc:sldMkLst>
        <pc:spChg chg="mod">
          <ac:chgData name="Emily Crose" userId="5a1598ef78992c55" providerId="LiveId" clId="{3D002315-1118-48BB-A746-EE618EAF21D7}" dt="2023-05-25T16:38:19.976" v="805" actId="20577"/>
          <ac:spMkLst>
            <pc:docMk/>
            <pc:sldMk cId="1898268773" sldId="309"/>
            <ac:spMk id="2" creationId="{91BB865C-6BDF-7FB3-BC59-755FF1500C74}"/>
          </ac:spMkLst>
        </pc:spChg>
      </pc:sldChg>
      <pc:sldChg chg="add">
        <pc:chgData name="Emily Crose" userId="5a1598ef78992c55" providerId="LiveId" clId="{3D002315-1118-48BB-A746-EE618EAF21D7}" dt="2023-05-25T16:38:29.368" v="807"/>
        <pc:sldMkLst>
          <pc:docMk/>
          <pc:sldMk cId="4215294567" sldId="309"/>
        </pc:sldMkLst>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docChgLst>
    <pc:chgData name="Emily Crose" userId="5a1598ef78992c55" providerId="LiveId" clId="{5980EE86-4D74-4CCF-92E7-C4157C483596}"/>
    <pc:docChg chg="custSel addSld modSld">
      <pc:chgData name="Emily Crose" userId="5a1598ef78992c55" providerId="LiveId" clId="{5980EE86-4D74-4CCF-92E7-C4157C483596}" dt="2023-10-03T13:31:59.213" v="390" actId="20577"/>
      <pc:docMkLst>
        <pc:docMk/>
      </pc:docMkLst>
      <pc:sldChg chg="modSp add mod modNotesTx">
        <pc:chgData name="Emily Crose" userId="5a1598ef78992c55" providerId="LiveId" clId="{5980EE86-4D74-4CCF-92E7-C4157C483596}" dt="2023-10-03T13:31:59.213" v="390" actId="20577"/>
        <pc:sldMkLst>
          <pc:docMk/>
          <pc:sldMk cId="3523135796" sldId="310"/>
        </pc:sldMkLst>
        <pc:spChg chg="mod">
          <ac:chgData name="Emily Crose" userId="5a1598ef78992c55" providerId="LiveId" clId="{5980EE86-4D74-4CCF-92E7-C4157C483596}" dt="2023-10-03T13:30:09.751" v="13" actId="20577"/>
          <ac:spMkLst>
            <pc:docMk/>
            <pc:sldMk cId="3523135796" sldId="310"/>
            <ac:spMk id="2" creationId="{4A2700D0-2D7A-340D-AA94-D8D3AF49AC46}"/>
          </ac:spMkLst>
        </pc:spChg>
        <pc:spChg chg="mod">
          <ac:chgData name="Emily Crose" userId="5a1598ef78992c55" providerId="LiveId" clId="{5980EE86-4D74-4CCF-92E7-C4157C483596}" dt="2023-10-03T13:30:56.265" v="198" actId="20577"/>
          <ac:spMkLst>
            <pc:docMk/>
            <pc:sldMk cId="3523135796" sldId="310"/>
            <ac:spMk id="3" creationId="{1B4473FB-DB5F-838F-77D8-BD7A937A415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596730"/>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49982"/>
        <a:ext cx="3059821" cy="573716"/>
      </dsp:txXfrm>
    </dsp:sp>
    <dsp:sp modelId="{2DAB3544-39D8-47A4-A500-56BE083910C6}">
      <dsp:nvSpPr>
        <dsp:cNvPr id="0" name=""/>
        <dsp:cNvSpPr/>
      </dsp:nvSpPr>
      <dsp:spPr>
        <a:xfrm>
          <a:off x="559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596730"/>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49982"/>
        <a:ext cx="3059821" cy="573716"/>
      </dsp:txXfrm>
    </dsp:sp>
    <dsp:sp modelId="{B95075DF-2E76-4CB6-AFA1-D6FF9372F10E}">
      <dsp:nvSpPr>
        <dsp:cNvPr id="0" name=""/>
        <dsp:cNvSpPr/>
      </dsp:nvSpPr>
      <dsp:spPr>
        <a:xfrm>
          <a:off x="360088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61984"/>
        <a:ext cx="3059821" cy="149032"/>
      </dsp:txXfrm>
    </dsp:sp>
    <dsp:sp modelId="{9AB57270-A24F-4DF6-800A-2FC454FE3B95}">
      <dsp:nvSpPr>
        <dsp:cNvPr id="0" name=""/>
        <dsp:cNvSpPr/>
      </dsp:nvSpPr>
      <dsp:spPr>
        <a:xfrm>
          <a:off x="7196179" y="596730"/>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49982"/>
        <a:ext cx="3059821" cy="573716"/>
      </dsp:txXfrm>
    </dsp:sp>
    <dsp:sp modelId="{C2584B7F-7DCE-4F64-9587-3F0BA1E6805D}">
      <dsp:nvSpPr>
        <dsp:cNvPr id="0" name=""/>
        <dsp:cNvSpPr/>
      </dsp:nvSpPr>
      <dsp:spPr>
        <a:xfrm>
          <a:off x="719617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2395923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06315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we’ve talked about a variety of topics that are important to understand for the sake of software development. So let’s tie these concepts together in this class. </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75614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admin items that are required by </a:t>
            </a:r>
            <a:r>
              <a:rPr lang="en-US" dirty="0" err="1"/>
              <a:t>Stellantis</a:t>
            </a:r>
            <a:r>
              <a:rPr lang="en-US" dirty="0"/>
              <a:t>, these are not my rules. You MUST take the quiz! If you don’t take the quiz, you won’t get credit for the class.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600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21333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10/3/2023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10/3/2023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dirty="0"/>
              <a:t>Emily Crose</a:t>
            </a:r>
          </a:p>
          <a:p>
            <a:pPr>
              <a:lnSpc>
                <a:spcPct val="110000"/>
              </a:lnSpc>
            </a:pPr>
            <a:r>
              <a:rPr lang="en-US" sz="1100" dirty="0"/>
              <a:t>For</a:t>
            </a:r>
          </a:p>
          <a:p>
            <a:pPr>
              <a:lnSpc>
                <a:spcPct val="110000"/>
              </a:lnSpc>
            </a:pPr>
            <a:r>
              <a:rPr lang="en-US" sz="1100"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srcRect t="1315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Tree>
    <p:extLst>
      <p:ext uri="{BB962C8B-B14F-4D97-AF65-F5344CB8AC3E}">
        <p14:creationId xmlns:p14="http://schemas.microsoft.com/office/powerpoint/2010/main" val="18543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srcRect t="2189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Tree>
    <p:extLst>
      <p:ext uri="{BB962C8B-B14F-4D97-AF65-F5344CB8AC3E}">
        <p14:creationId xmlns:p14="http://schemas.microsoft.com/office/powerpoint/2010/main" val="26927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Low Angle View Of Clouds In Sky">
            <a:extLst>
              <a:ext uri="{FF2B5EF4-FFF2-40B4-BE49-F238E27FC236}">
                <a16:creationId xmlns:a16="http://schemas.microsoft.com/office/drawing/2014/main" id="{2144122F-F637-BA84-DD05-69E02E13EE15}"/>
              </a:ext>
            </a:extLst>
          </p:cNvPr>
          <p:cNvPicPr>
            <a:picLocks noChangeAspect="1"/>
          </p:cNvPicPr>
          <p:nvPr/>
        </p:nvPicPr>
        <p:blipFill rotWithShape="1">
          <a:blip r:embed="rId3"/>
          <a:srcRect t="5727" b="10028"/>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a:xfrm>
            <a:off x="1595269" y="3602038"/>
            <a:ext cx="9001462" cy="1655762"/>
          </a:xfrm>
        </p:spPr>
        <p:txBody>
          <a:bodyPr vert="horz" lIns="91440" tIns="45720" rIns="91440" bIns="45720" rtlCol="0">
            <a:normAutofit/>
          </a:bodyPr>
          <a:lstStyle/>
          <a:p>
            <a:pPr marL="0" indent="0" algn="ctr">
              <a:buNone/>
            </a:pPr>
            <a:r>
              <a:rPr lang="en-US" sz="2400"/>
              <a:t>Have we seen this before?</a:t>
            </a:r>
          </a:p>
        </p:txBody>
      </p:sp>
    </p:spTree>
    <p:extLst>
      <p:ext uri="{BB962C8B-B14F-4D97-AF65-F5344CB8AC3E}">
        <p14:creationId xmlns:p14="http://schemas.microsoft.com/office/powerpoint/2010/main" val="30643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Programming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4"/>
          <a:srcRect b="6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Scripts vs. binaries</a:t>
            </a:r>
          </a:p>
        </p:txBody>
      </p:sp>
    </p:spTree>
    <p:extLst>
      <p:ext uri="{BB962C8B-B14F-4D97-AF65-F5344CB8AC3E}">
        <p14:creationId xmlns:p14="http://schemas.microsoft.com/office/powerpoint/2010/main" val="87993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21777-3A3B-437E-B5C1-FBC7B0F48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a:xfrm>
            <a:off x="7872575" y="628651"/>
            <a:ext cx="3643150" cy="3495674"/>
          </a:xfrm>
        </p:spPr>
        <p:txBody>
          <a:bodyPr vert="horz" lIns="91440" tIns="45720" rIns="91440" bIns="45720" rtlCol="0" anchor="b">
            <a:normAutofit/>
          </a:bodyPr>
          <a:lstStyle/>
          <a:p>
            <a:r>
              <a:rPr lang="en-US">
                <a:solidFill>
                  <a:srgbClr val="FFFFFF"/>
                </a:solidFill>
              </a:rPr>
              <a:t>Compiled vs interpreted simplified</a:t>
            </a:r>
          </a:p>
        </p:txBody>
      </p:sp>
      <p:sp>
        <p:nvSpPr>
          <p:cNvPr id="12" name="Rectangle 11">
            <a:extLst>
              <a:ext uri="{FF2B5EF4-FFF2-40B4-BE49-F238E27FC236}">
                <a16:creationId xmlns:a16="http://schemas.microsoft.com/office/drawing/2014/main" id="{A31AD40C-CE73-4162-8681-421B8AF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1137490" y="1391923"/>
            <a:ext cx="5926045" cy="4074155"/>
          </a:xfrm>
          <a:prstGeom prst="rect">
            <a:avLst/>
          </a:prstGeom>
        </p:spPr>
      </p:pic>
      <p:sp>
        <p:nvSpPr>
          <p:cNvPr id="14" name="Rectangle 13">
            <a:extLst>
              <a:ext uri="{FF2B5EF4-FFF2-40B4-BE49-F238E27FC236}">
                <a16:creationId xmlns:a16="http://schemas.microsoft.com/office/drawing/2014/main" id="{707A3B9D-B1BA-4989-A535-1A6D8D40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26757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a:solidFill>
                  <a:srgbClr val="FFFFFF"/>
                </a:solidFill>
              </a:rPr>
              <a:t>Compile process</a:t>
            </a:r>
          </a:p>
        </p:txBody>
      </p:sp>
      <p:sp>
        <p:nvSpPr>
          <p:cNvPr id="7" name="Rectangle 10">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4294967295"/>
          </p:nvPr>
        </p:nvPicPr>
        <p:blipFill>
          <a:blip r:embed="rId2"/>
          <a:stretch>
            <a:fillRect/>
          </a:stretch>
        </p:blipFill>
        <p:spPr>
          <a:xfrm>
            <a:off x="1802620" y="1114868"/>
            <a:ext cx="1643034" cy="4628265"/>
          </a:xfrm>
          <a:prstGeom prst="rect">
            <a:avLst/>
          </a:prstGeom>
        </p:spPr>
      </p:pic>
      <p:sp>
        <p:nvSpPr>
          <p:cNvPr id="13" name="Rectangle 12">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24797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657225" y="4537711"/>
            <a:ext cx="10844965" cy="1062990"/>
          </a:xfrm>
          <a:prstGeom prst="ellipse">
            <a:avLst/>
          </a:prstGeom>
        </p:spPr>
        <p:txBody>
          <a:bodyPr vert="horz" lIns="91440" tIns="45720" rIns="91440" bIns="45720" rtlCol="0" anchor="b">
            <a:normAutofit/>
          </a:bodyPr>
          <a:lstStyle/>
          <a:p>
            <a:r>
              <a:rPr lang="en-US" sz="4000">
                <a:solidFill>
                  <a:srgbClr val="FFFFFF"/>
                </a:solidFill>
              </a:rPr>
              <a:t>Compiling C in practice</a:t>
            </a:r>
          </a:p>
        </p:txBody>
      </p:sp>
      <p:sp>
        <p:nvSpPr>
          <p:cNvPr id="8"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1554193" y="1103182"/>
            <a:ext cx="9064565" cy="2651386"/>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56498"/>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4">
            <a:alphaModFix amt="35000"/>
            <a:grayscl/>
          </a:blip>
          <a:srcRect t="21875"/>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Tree>
    <p:extLst>
      <p:ext uri="{BB962C8B-B14F-4D97-AF65-F5344CB8AC3E}">
        <p14:creationId xmlns:p14="http://schemas.microsoft.com/office/powerpoint/2010/main" val="13236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3"/>
          <a:srcRect b="43767"/>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How a program works</a:t>
            </a:r>
          </a:p>
        </p:txBody>
      </p:sp>
    </p:spTree>
    <p:extLst>
      <p:ext uri="{BB962C8B-B14F-4D97-AF65-F5344CB8AC3E}">
        <p14:creationId xmlns:p14="http://schemas.microsoft.com/office/powerpoint/2010/main" val="35713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872575" y="628651"/>
            <a:ext cx="3643150" cy="3495674"/>
          </a:xfrm>
          <a:prstGeom prst="ellipse">
            <a:avLst/>
          </a:prstGeom>
        </p:spPr>
        <p:txBody>
          <a:bodyPr vert="horz" lIns="91440" tIns="45720" rIns="91440" bIns="45720" rtlCol="0" anchor="b">
            <a:normAutofit/>
          </a:bodyPr>
          <a:lstStyle/>
          <a:p>
            <a:pPr algn="l"/>
            <a:r>
              <a:rPr lang="en-US" sz="3700"/>
              <a:t>How Firefox works</a:t>
            </a:r>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rotWithShape="1">
          <a:blip r:embed="rId3"/>
          <a:srcRect r="-1" b="824"/>
          <a:stretch/>
        </p:blipFill>
        <p:spPr>
          <a:xfrm>
            <a:off x="1137490" y="1114868"/>
            <a:ext cx="5926045" cy="4628265"/>
          </a:xfrm>
          <a:prstGeom prst="rect">
            <a:avLst/>
          </a:prstGeom>
        </p:spPr>
      </p:pic>
      <p:sp>
        <p:nvSpPr>
          <p:cNvPr id="8"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sz="4000"/>
              <a:t>Detailed execution</a:t>
            </a:r>
          </a:p>
        </p:txBody>
      </p:sp>
      <p:sp>
        <p:nvSpPr>
          <p:cNvPr id="19" name="Rectangle 18">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3"/>
          <a:srcRect l="20295" r="-2" b="-2"/>
          <a:stretch/>
        </p:blipFill>
        <p:spPr>
          <a:xfrm>
            <a:off x="1137490" y="1114868"/>
            <a:ext cx="5926045" cy="4628265"/>
          </a:xfrm>
          <a:prstGeom prst="rect">
            <a:avLst/>
          </a:prstGeom>
        </p:spPr>
      </p:pic>
      <p:sp>
        <p:nvSpPr>
          <p:cNvPr id="21" name="Rectangle 20">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dirty="0"/>
              <a:t>Imagine an outstanding app</a:t>
            </a:r>
            <a:endParaRPr lang="en-US"/>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4"/>
          <a:srcRect l="14533" r="-2" b="-2"/>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Hands holding each other's wrists and interlinked to form a circle">
            <a:extLst>
              <a:ext uri="{FF2B5EF4-FFF2-40B4-BE49-F238E27FC236}">
                <a16:creationId xmlns:a16="http://schemas.microsoft.com/office/drawing/2014/main" id="{25E164A3-1E9C-FEC0-BBD6-48D646545686}"/>
              </a:ext>
            </a:extLst>
          </p:cNvPr>
          <p:cNvPicPr>
            <a:picLocks noChangeAspect="1"/>
          </p:cNvPicPr>
          <p:nvPr/>
        </p:nvPicPr>
        <p:blipFill rotWithShape="1">
          <a:blip r:embed="rId4">
            <a:alphaModFix amt="35000"/>
            <a:grayscl/>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E4E55E6-B7C5-8F19-B8CC-12E96DF22862}"/>
              </a:ext>
            </a:extLst>
          </p:cNvPr>
          <p:cNvSpPr>
            <a:spLocks noGrp="1"/>
          </p:cNvSpPr>
          <p:nvPr>
            <p:ph type="title"/>
          </p:nvPr>
        </p:nvSpPr>
        <p:spPr/>
        <p:txBody>
          <a:bodyPr vert="horz" lIns="91440" tIns="45720" rIns="91440" bIns="45720" rtlCol="0" anchor="b">
            <a:normAutofit/>
          </a:bodyPr>
          <a:lstStyle/>
          <a:p>
            <a:r>
              <a:rPr lang="en-US" sz="4800" dirty="0"/>
              <a:t>Tying It All together</a:t>
            </a:r>
          </a:p>
        </p:txBody>
      </p:sp>
      <p:sp>
        <p:nvSpPr>
          <p:cNvPr id="3" name="Content Placeholder 2">
            <a:extLst>
              <a:ext uri="{FF2B5EF4-FFF2-40B4-BE49-F238E27FC236}">
                <a16:creationId xmlns:a16="http://schemas.microsoft.com/office/drawing/2014/main" id="{E79FB2B3-2AAF-0E53-6F15-FC0EA423DE20}"/>
              </a:ext>
            </a:extLst>
          </p:cNvPr>
          <p:cNvSpPr>
            <a:spLocks noGrp="1"/>
          </p:cNvSpPr>
          <p:nvPr>
            <p:ph idx="1"/>
          </p:nvPr>
        </p:nvSpPr>
        <p:spPr/>
        <p:txBody>
          <a:bodyPr/>
          <a:lstStyle/>
          <a:p>
            <a:r>
              <a:rPr lang="en-US" dirty="0"/>
              <a:t>Hardware is becoming much more diverse these days</a:t>
            </a:r>
          </a:p>
          <a:p>
            <a:pPr lvl="1"/>
            <a:r>
              <a:rPr lang="en-US" dirty="0"/>
              <a:t>Hardware can go places it didn’t used to be able to</a:t>
            </a:r>
          </a:p>
          <a:p>
            <a:pPr lvl="2"/>
            <a:r>
              <a:rPr lang="en-US" dirty="0"/>
              <a:t>Software follows hardware</a:t>
            </a:r>
          </a:p>
          <a:p>
            <a:r>
              <a:rPr lang="en-US" dirty="0"/>
              <a:t>Making good software is complicated!</a:t>
            </a:r>
          </a:p>
          <a:p>
            <a:pPr lvl="1"/>
            <a:r>
              <a:rPr lang="en-US" dirty="0"/>
              <a:t>Managing these projects is complicated</a:t>
            </a:r>
          </a:p>
        </p:txBody>
      </p:sp>
    </p:spTree>
    <p:extLst>
      <p:ext uri="{BB962C8B-B14F-4D97-AF65-F5344CB8AC3E}">
        <p14:creationId xmlns:p14="http://schemas.microsoft.com/office/powerpoint/2010/main" val="961142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Day 1 review</a:t>
            </a:r>
          </a:p>
        </p:txBody>
      </p:sp>
    </p:spTree>
    <p:extLst>
      <p:ext uri="{BB962C8B-B14F-4D97-AF65-F5344CB8AC3E}">
        <p14:creationId xmlns:p14="http://schemas.microsoft.com/office/powerpoint/2010/main" val="1540565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421529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4 times/week</a:t>
            </a:r>
          </a:p>
          <a:p>
            <a:r>
              <a:rPr lang="en-US" dirty="0"/>
              <a:t>3 hours/day</a:t>
            </a:r>
          </a:p>
          <a:p>
            <a:r>
              <a:rPr lang="en-US" dirty="0"/>
              <a:t>4 weeks</a:t>
            </a:r>
          </a:p>
          <a:p>
            <a:r>
              <a:rPr lang="en-US" dirty="0"/>
              <a:t>Mondays, 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Admin Items</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a:bodyPr>
          <a:lstStyle/>
          <a:p>
            <a:r>
              <a:rPr lang="en-US" dirty="0"/>
              <a:t>Absences</a:t>
            </a:r>
          </a:p>
          <a:p>
            <a:pPr lvl="1"/>
            <a:r>
              <a:rPr lang="en-US" dirty="0"/>
              <a:t>Two allowed absences (with courtesy email to the instructor)</a:t>
            </a:r>
          </a:p>
          <a:p>
            <a:r>
              <a:rPr lang="en-US" dirty="0"/>
              <a:t>Quiz at the end</a:t>
            </a:r>
          </a:p>
          <a:p>
            <a:pPr lvl="1"/>
            <a:r>
              <a:rPr lang="en-US" dirty="0"/>
              <a:t>YOU MUST TAKE THE QUIZ!</a:t>
            </a:r>
          </a:p>
          <a:p>
            <a:endParaRPr lang="en-US" dirty="0"/>
          </a:p>
        </p:txBody>
      </p:sp>
    </p:spTree>
    <p:extLst>
      <p:ext uri="{BB962C8B-B14F-4D97-AF65-F5344CB8AC3E}">
        <p14:creationId xmlns:p14="http://schemas.microsoft.com/office/powerpoint/2010/main" val="3523135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414</TotalTime>
  <Words>1609</Words>
  <Application>Microsoft Office PowerPoint</Application>
  <PresentationFormat>Widescreen</PresentationFormat>
  <Paragraphs>205</Paragraphs>
  <Slides>55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Bookman Old Style</vt:lpstr>
      <vt:lpstr>Calibri</vt:lpstr>
      <vt:lpstr>Rockwell</vt:lpstr>
      <vt:lpstr>Damask</vt:lpstr>
      <vt:lpstr>Introduction to Software Development</vt:lpstr>
      <vt:lpstr>For Today</vt:lpstr>
      <vt:lpstr>Who am I?</vt:lpstr>
      <vt:lpstr>Contact info</vt:lpstr>
      <vt:lpstr>What about you?</vt:lpstr>
      <vt:lpstr>When we meet</vt:lpstr>
      <vt:lpstr>Tools we will use</vt:lpstr>
      <vt:lpstr>Course overview</vt:lpstr>
      <vt:lpstr>Admin Items</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Compiling</vt:lpstr>
      <vt:lpstr>PowerPoint Presentation</vt:lpstr>
      <vt:lpstr>Compiled vs interpreted simplified</vt:lpstr>
      <vt:lpstr>Compile process</vt:lpstr>
      <vt:lpstr>Compiling C in practice</vt:lpstr>
      <vt:lpstr>10 minute break!</vt:lpstr>
      <vt:lpstr>Software snafus</vt:lpstr>
      <vt:lpstr>PowerPoint Presentation</vt:lpstr>
      <vt:lpstr>More &amp; more fails</vt:lpstr>
      <vt:lpstr>Let’s look at some code</vt:lpstr>
      <vt:lpstr>How a program works</vt:lpstr>
      <vt:lpstr>How Firefox works</vt:lpstr>
      <vt:lpstr>Detailed execution</vt:lpstr>
      <vt:lpstr>PowerPoint Presentation</vt:lpstr>
      <vt:lpstr>Imagine an outstanding app</vt:lpstr>
      <vt:lpstr>Tying It All together</vt:lpstr>
      <vt:lpstr>Questions?</vt:lpstr>
      <vt:lpstr>Day 1 review</vt:lpstr>
      <vt:lpstr>Day 2 preview</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2023-10-03T13:32:09Z</dcterms:modified>
</cp:coreProperties>
</file>